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69" r:id="rId2"/>
    <p:sldId id="264" r:id="rId3"/>
    <p:sldId id="270" r:id="rId4"/>
    <p:sldId id="272" r:id="rId5"/>
    <p:sldId id="273" r:id="rId6"/>
    <p:sldId id="274" r:id="rId7"/>
    <p:sldId id="277" r:id="rId8"/>
    <p:sldId id="275" r:id="rId9"/>
    <p:sldId id="271" r:id="rId10"/>
    <p:sldId id="276" r:id="rId11"/>
    <p:sldId id="278" r:id="rId12"/>
    <p:sldId id="279" r:id="rId1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5ED"/>
    <a:srgbClr val="030303"/>
    <a:srgbClr val="5780B4"/>
    <a:srgbClr val="F2EEE2"/>
    <a:srgbClr val="588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9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78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0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7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8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7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6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8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6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2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6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FE88-1233-CC26-7F06-720336D26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en-GB" sz="4000" dirty="0">
                <a:latin typeface="Times New Roman"/>
                <a:cs typeface="Calibri Light"/>
              </a:rPr>
              <a:t>PÕLISRAHVASTE LAPSE KANDMISE VIISIDEST INSPIREERITUD LAPSEKANDMISKOTT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3FB32-561D-5ECA-76C2-593EAB953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7082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 dirty="0">
                <a:latin typeface="Times New Roman"/>
                <a:cs typeface="Calibri"/>
              </a:rPr>
              <a:t>LÕPUTÖÖ</a:t>
            </a:r>
            <a:endParaRPr lang="en-GB" sz="1800" dirty="0" err="1">
              <a:latin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A3328-BEB8-DD61-7736-037D1090024D}"/>
              </a:ext>
            </a:extLst>
          </p:cNvPr>
          <p:cNvSpPr txBox="1"/>
          <p:nvPr/>
        </p:nvSpPr>
        <p:spPr>
          <a:xfrm>
            <a:off x="7882836" y="4779616"/>
            <a:ext cx="401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2400" dirty="0">
                <a:latin typeface="Times New Roman"/>
                <a:cs typeface="Calibri"/>
              </a:rPr>
              <a:t>Stefani Vissel</a:t>
            </a:r>
          </a:p>
          <a:p>
            <a:pPr algn="r"/>
            <a:r>
              <a:rPr lang="en-GB" sz="2400" dirty="0" err="1">
                <a:latin typeface="Times New Roman"/>
                <a:cs typeface="Calibri"/>
              </a:rPr>
              <a:t>Juhendaja</a:t>
            </a:r>
            <a:r>
              <a:rPr lang="en-GB" sz="2400" dirty="0">
                <a:latin typeface="Times New Roman"/>
                <a:cs typeface="Calibri"/>
              </a:rPr>
              <a:t>: Leander </a:t>
            </a:r>
            <a:r>
              <a:rPr lang="en-GB" sz="2400" dirty="0" err="1">
                <a:latin typeface="Times New Roman"/>
                <a:cs typeface="Calibri"/>
              </a:rPr>
              <a:t>Angerer</a:t>
            </a:r>
            <a:endParaRPr lang="en-GB" sz="2400" dirty="0">
              <a:latin typeface="Times New Roman"/>
              <a:cs typeface="Calibri"/>
            </a:endParaRPr>
          </a:p>
          <a:p>
            <a:pPr algn="r"/>
            <a:r>
              <a:rPr lang="en-GB" sz="2400" dirty="0">
                <a:latin typeface="Times New Roman"/>
                <a:cs typeface="Calibri"/>
              </a:rPr>
              <a:t>Konsultant: Kadri </a:t>
            </a:r>
            <a:r>
              <a:rPr lang="en-GB" sz="2400" dirty="0" err="1">
                <a:latin typeface="Times New Roman"/>
                <a:cs typeface="Calibri"/>
              </a:rPr>
              <a:t>Viirand</a:t>
            </a:r>
            <a:endParaRPr lang="en-GB" sz="2400" dirty="0">
              <a:latin typeface="Times New Roman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B71CE-22A6-C228-BA08-102C5A5AA70D}"/>
              </a:ext>
            </a:extLst>
          </p:cNvPr>
          <p:cNvSpPr txBox="1"/>
          <p:nvPr/>
        </p:nvSpPr>
        <p:spPr>
          <a:xfrm>
            <a:off x="5596145" y="643544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Times New Roman"/>
                <a:cs typeface="Calibri"/>
              </a:rPr>
              <a:t>Tartu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8F35F5-375F-56EF-4F68-47A36CAAE130}"/>
              </a:ext>
            </a:extLst>
          </p:cNvPr>
          <p:cNvSpPr txBox="1"/>
          <p:nvPr/>
        </p:nvSpPr>
        <p:spPr>
          <a:xfrm>
            <a:off x="4711976" y="1122844"/>
            <a:ext cx="31738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Times New Roman"/>
                <a:cs typeface="Calibri"/>
              </a:rPr>
              <a:t>NAHADISAIN OSAKOND</a:t>
            </a:r>
          </a:p>
        </p:txBody>
      </p:sp>
    </p:spTree>
    <p:extLst>
      <p:ext uri="{BB962C8B-B14F-4D97-AF65-F5344CB8AC3E}">
        <p14:creationId xmlns:p14="http://schemas.microsoft.com/office/powerpoint/2010/main" val="1800530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A1430FFC-8FA7-C88B-9FB8-B6C7B2BE0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51" y="908093"/>
            <a:ext cx="3852817" cy="5777420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73200A9-1390-5698-5C10-FC381D159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3" y="908093"/>
            <a:ext cx="3852817" cy="57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7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410EAA50-4315-CD8D-B190-381F9F2F3B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44" y="863600"/>
            <a:ext cx="3557111" cy="5334000"/>
          </a:xfrm>
          <a:prstGeom prst="rect">
            <a:avLst/>
          </a:prstGeom>
        </p:spPr>
      </p:pic>
      <p:pic>
        <p:nvPicPr>
          <p:cNvPr id="7" name="Picture 6" descr="A picture containing person, indoor, underpants&#10;&#10;Description automatically generated">
            <a:extLst>
              <a:ext uri="{FF2B5EF4-FFF2-40B4-BE49-F238E27FC236}">
                <a16:creationId xmlns:a16="http://schemas.microsoft.com/office/drawing/2014/main" id="{8CD34319-DB5B-92E4-5EE8-8BCA68562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197" y="863600"/>
            <a:ext cx="3557111" cy="5334000"/>
          </a:xfrm>
          <a:prstGeom prst="rect">
            <a:avLst/>
          </a:prstGeom>
        </p:spPr>
      </p:pic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56A09608-5D3F-2E9B-FA88-85DC65F74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9" y="863600"/>
            <a:ext cx="355711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36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0EB21C81-5CC7-D584-3F9E-30B967057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9" y="1205647"/>
            <a:ext cx="8162471" cy="5443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CF1FE9-63B8-A1C3-ED63-85FE7C3EAC02}"/>
              </a:ext>
            </a:extLst>
          </p:cNvPr>
          <p:cNvSpPr txBox="1"/>
          <p:nvPr/>
        </p:nvSpPr>
        <p:spPr>
          <a:xfrm>
            <a:off x="913236" y="526057"/>
            <a:ext cx="2760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KOKKUVÕTE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33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C055C1-33B9-70A5-DB8D-FB08165C6BC5}"/>
              </a:ext>
            </a:extLst>
          </p:cNvPr>
          <p:cNvSpPr txBox="1"/>
          <p:nvPr/>
        </p:nvSpPr>
        <p:spPr>
          <a:xfrm>
            <a:off x="303429" y="59257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A091BE-8C22-2075-3710-B7CEADD1817C}"/>
              </a:ext>
            </a:extLst>
          </p:cNvPr>
          <p:cNvSpPr txBox="1"/>
          <p:nvPr/>
        </p:nvSpPr>
        <p:spPr>
          <a:xfrm>
            <a:off x="588424" y="1333317"/>
            <a:ext cx="6630505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3200" dirty="0" err="1">
                <a:latin typeface="Times New Roman"/>
                <a:cs typeface="Calibri"/>
              </a:rPr>
              <a:t>Lõputöö</a:t>
            </a:r>
            <a:r>
              <a:rPr lang="en-GB" sz="3200" dirty="0">
                <a:latin typeface="Times New Roman"/>
                <a:cs typeface="Calibri"/>
              </a:rPr>
              <a:t> </a:t>
            </a:r>
            <a:r>
              <a:rPr lang="en-GB" sz="3200" dirty="0" err="1">
                <a:latin typeface="Times New Roman"/>
                <a:cs typeface="Calibri"/>
              </a:rPr>
              <a:t>eesmärk</a:t>
            </a:r>
            <a:endParaRPr lang="en-GB" sz="3200" dirty="0">
              <a:latin typeface="Times New Roman"/>
              <a:cs typeface="Calibri"/>
            </a:endParaRPr>
          </a:p>
          <a:p>
            <a:endParaRPr lang="en-GB" sz="3200" dirty="0">
              <a:latin typeface="Times New Roman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3200" dirty="0" err="1">
                <a:latin typeface="Times New Roman"/>
                <a:cs typeface="Calibri"/>
              </a:rPr>
              <a:t>Kirjaliku</a:t>
            </a:r>
            <a:r>
              <a:rPr lang="en-GB" sz="3200" dirty="0">
                <a:latin typeface="Times New Roman"/>
                <a:cs typeface="Calibri"/>
              </a:rPr>
              <a:t> </a:t>
            </a:r>
            <a:r>
              <a:rPr lang="en-GB" sz="3200" dirty="0" err="1">
                <a:latin typeface="Times New Roman"/>
                <a:cs typeface="Calibri"/>
              </a:rPr>
              <a:t>osa</a:t>
            </a:r>
            <a:r>
              <a:rPr lang="en-GB" sz="3200" dirty="0">
                <a:latin typeface="Times New Roman"/>
                <a:cs typeface="Calibri"/>
              </a:rPr>
              <a:t> </a:t>
            </a:r>
            <a:r>
              <a:rPr lang="en-GB" sz="3200" dirty="0" err="1">
                <a:latin typeface="Times New Roman"/>
                <a:cs typeface="Calibri"/>
              </a:rPr>
              <a:t>tutvustus</a:t>
            </a:r>
            <a:r>
              <a:rPr lang="en-GB" sz="3200" dirty="0">
                <a:latin typeface="Times New Roman"/>
                <a:cs typeface="Calibri"/>
              </a:rPr>
              <a:t>:</a:t>
            </a:r>
          </a:p>
          <a:p>
            <a:pPr marL="342900" indent="-342900">
              <a:buFont typeface="Wingdings"/>
              <a:buChar char="Ø"/>
            </a:pPr>
            <a:r>
              <a:rPr lang="en-GB" sz="3200" dirty="0">
                <a:latin typeface="Times New Roman"/>
                <a:cs typeface="Calibri"/>
              </a:rPr>
              <a:t>    </a:t>
            </a:r>
            <a:r>
              <a:rPr lang="en-GB" sz="2800" dirty="0" err="1">
                <a:latin typeface="Times New Roman"/>
                <a:cs typeface="Calibri"/>
              </a:rPr>
              <a:t>Lapsekandmise</a:t>
            </a:r>
            <a:r>
              <a:rPr lang="en-GB" sz="2800" dirty="0">
                <a:latin typeface="Times New Roman"/>
                <a:cs typeface="Calibri"/>
              </a:rPr>
              <a:t> </a:t>
            </a:r>
            <a:r>
              <a:rPr lang="en-GB" sz="2800" dirty="0" err="1">
                <a:latin typeface="Times New Roman"/>
                <a:cs typeface="Calibri"/>
              </a:rPr>
              <a:t>ajalugu</a:t>
            </a:r>
            <a:r>
              <a:rPr lang="en-GB" sz="2800" dirty="0">
                <a:latin typeface="Times New Roman"/>
                <a:cs typeface="Calibri"/>
              </a:rPr>
              <a:t> </a:t>
            </a:r>
            <a:r>
              <a:rPr lang="en-GB" sz="3200" dirty="0">
                <a:latin typeface="Times New Roman"/>
                <a:cs typeface="Calibri"/>
              </a:rPr>
              <a:t> </a:t>
            </a:r>
          </a:p>
          <a:p>
            <a:pPr marL="342900" indent="-342900">
              <a:buFont typeface="Wingdings"/>
              <a:buChar char="Ø"/>
            </a:pPr>
            <a:r>
              <a:rPr lang="en-GB" sz="3200" dirty="0">
                <a:latin typeface="Times New Roman"/>
                <a:cs typeface="Calibri"/>
              </a:rPr>
              <a:t>    </a:t>
            </a:r>
            <a:r>
              <a:rPr lang="en-GB" sz="2800" dirty="0" err="1">
                <a:latin typeface="Times New Roman"/>
                <a:cs typeface="Calibri"/>
              </a:rPr>
              <a:t>Laste</a:t>
            </a:r>
            <a:r>
              <a:rPr lang="en-GB" sz="2800" dirty="0">
                <a:latin typeface="Times New Roman"/>
                <a:cs typeface="Calibri"/>
              </a:rPr>
              <a:t> </a:t>
            </a:r>
            <a:r>
              <a:rPr lang="en-GB" sz="2800" dirty="0" err="1">
                <a:latin typeface="Times New Roman"/>
                <a:cs typeface="Calibri"/>
              </a:rPr>
              <a:t>kandmise</a:t>
            </a:r>
            <a:r>
              <a:rPr lang="en-GB" sz="2800" dirty="0">
                <a:latin typeface="Times New Roman"/>
                <a:cs typeface="Calibri"/>
              </a:rPr>
              <a:t> </a:t>
            </a:r>
            <a:r>
              <a:rPr lang="en-GB" sz="2800" dirty="0" err="1">
                <a:latin typeface="Times New Roman"/>
                <a:cs typeface="Calibri"/>
              </a:rPr>
              <a:t>traditsioonid</a:t>
            </a:r>
            <a:r>
              <a:rPr lang="en-GB" sz="2800" dirty="0">
                <a:latin typeface="Times New Roman"/>
                <a:cs typeface="Calibri"/>
              </a:rPr>
              <a:t> </a:t>
            </a:r>
            <a:r>
              <a:rPr lang="en-GB" sz="2800" dirty="0" err="1">
                <a:latin typeface="Times New Roman"/>
                <a:cs typeface="Calibri"/>
              </a:rPr>
              <a:t>erinevates</a:t>
            </a:r>
            <a:r>
              <a:rPr lang="en-GB" sz="2800" dirty="0">
                <a:latin typeface="Times New Roman"/>
                <a:cs typeface="Calibri"/>
              </a:rPr>
              <a:t> </a:t>
            </a:r>
            <a:r>
              <a:rPr lang="en-GB" sz="2800" dirty="0" err="1">
                <a:latin typeface="Times New Roman"/>
                <a:cs typeface="Calibri"/>
              </a:rPr>
              <a:t>maailma</a:t>
            </a:r>
            <a:r>
              <a:rPr lang="en-GB" sz="2800" dirty="0">
                <a:latin typeface="Times New Roman"/>
                <a:cs typeface="Calibri"/>
              </a:rPr>
              <a:t> </a:t>
            </a:r>
            <a:r>
              <a:rPr lang="en-GB" sz="2800" dirty="0" err="1">
                <a:latin typeface="Times New Roman"/>
                <a:cs typeface="Calibri"/>
              </a:rPr>
              <a:t>kultuurides</a:t>
            </a:r>
            <a:r>
              <a:rPr lang="en-GB" sz="2400" dirty="0">
                <a:latin typeface="Times New Roman"/>
                <a:cs typeface="Calibri"/>
              </a:rPr>
              <a:t>     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133BCF5-8FAF-A219-F2A7-B2CC2C121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179" y="54838"/>
            <a:ext cx="2219149" cy="41148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9F6A4B9-6195-AAFC-C365-732167CA0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929" y="2646949"/>
            <a:ext cx="2548392" cy="4114800"/>
          </a:xfrm>
          <a:prstGeom prst="rect">
            <a:avLst/>
          </a:prstGeom>
        </p:spPr>
      </p:pic>
      <p:pic>
        <p:nvPicPr>
          <p:cNvPr id="9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5E251A5-B6A3-812E-F298-848AC9123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962" y="4166536"/>
            <a:ext cx="1671638" cy="253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43461-9983-E221-55E5-78C89A845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6" y="1802892"/>
            <a:ext cx="10515600" cy="4351338"/>
          </a:xfrm>
        </p:spPr>
        <p:txBody>
          <a:bodyPr/>
          <a:lstStyle/>
          <a:p>
            <a:pPr marL="342900" indent="-342900">
              <a:buFont typeface="Wingdings"/>
              <a:buChar char="Ø"/>
            </a:pPr>
            <a:r>
              <a:rPr lang="en-GB" dirty="0">
                <a:latin typeface="Times New Roman"/>
                <a:cs typeface="Calibri"/>
              </a:rPr>
              <a:t>   </a:t>
            </a:r>
            <a:r>
              <a:rPr lang="en-GB" sz="3200" dirty="0">
                <a:latin typeface="Times New Roman"/>
                <a:cs typeface="Calibri"/>
              </a:rPr>
              <a:t> </a:t>
            </a:r>
            <a:r>
              <a:rPr lang="en-GB" sz="3200" dirty="0" err="1">
                <a:latin typeface="Times New Roman"/>
                <a:cs typeface="Calibri"/>
              </a:rPr>
              <a:t>Lapsekandmine</a:t>
            </a:r>
            <a:r>
              <a:rPr lang="en-GB" sz="3200" dirty="0">
                <a:latin typeface="Times New Roman"/>
                <a:cs typeface="Calibri"/>
              </a:rPr>
              <a:t> </a:t>
            </a:r>
            <a:r>
              <a:rPr lang="en-GB" sz="3200" dirty="0" err="1">
                <a:latin typeface="Times New Roman"/>
                <a:cs typeface="Calibri"/>
              </a:rPr>
              <a:t>tänapäeval</a:t>
            </a:r>
            <a:r>
              <a:rPr lang="en-GB" sz="3200" dirty="0">
                <a:latin typeface="Times New Roman"/>
                <a:cs typeface="Calibri"/>
              </a:rPr>
              <a:t> </a:t>
            </a:r>
            <a:r>
              <a:rPr lang="en-GB" dirty="0">
                <a:latin typeface="Times New Roman"/>
                <a:cs typeface="Calibri"/>
              </a:rPr>
              <a:t>   </a:t>
            </a:r>
            <a:endParaRPr lang="en-GB" sz="2400" dirty="0"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313E3D5F-C7C2-AC9A-55A8-220A54BB0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5" y="3204972"/>
            <a:ext cx="6326359" cy="3171002"/>
          </a:xfrm>
          <a:prstGeom prst="rect">
            <a:avLst/>
          </a:prstGeom>
        </p:spPr>
      </p:pic>
      <p:pic>
        <p:nvPicPr>
          <p:cNvPr id="7" name="Picture 6" descr="A picture containing person, grass, outdoor&#10;&#10;Description automatically generated">
            <a:extLst>
              <a:ext uri="{FF2B5EF4-FFF2-40B4-BE49-F238E27FC236}">
                <a16:creationId xmlns:a16="http://schemas.microsoft.com/office/drawing/2014/main" id="{9676BE2D-D13A-79AF-1B84-723C83882D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45" y="2255738"/>
            <a:ext cx="4876800" cy="32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97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C0052-A685-DFA8-0D02-28F5B586A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52" y="972774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Times New Roman"/>
                <a:cs typeface="Calibri"/>
              </a:rPr>
              <a:t> </a:t>
            </a:r>
            <a:r>
              <a:rPr lang="en-GB" sz="3200" dirty="0" err="1">
                <a:latin typeface="Times New Roman"/>
                <a:cs typeface="Calibri"/>
              </a:rPr>
              <a:t>Lapsekandmiskoti</a:t>
            </a:r>
            <a:r>
              <a:rPr lang="en-GB" sz="3200" dirty="0">
                <a:latin typeface="Times New Roman"/>
                <a:cs typeface="Calibri"/>
              </a:rPr>
              <a:t> </a:t>
            </a:r>
            <a:r>
              <a:rPr lang="en-GB" sz="3200" dirty="0" err="1">
                <a:latin typeface="Times New Roman"/>
                <a:cs typeface="Calibri"/>
              </a:rPr>
              <a:t>disainiprotsess</a:t>
            </a:r>
            <a:endParaRPr lang="en-GB" sz="3200" dirty="0"/>
          </a:p>
        </p:txBody>
      </p:sp>
      <p:pic>
        <p:nvPicPr>
          <p:cNvPr id="5" name="Picture 4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1695363D-35B5-B86C-BDD3-EC2EF5D91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50" y="2028919"/>
            <a:ext cx="2483005" cy="400870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743DB20-F0EC-4036-DD01-FEC47BFAD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280" y="2028919"/>
            <a:ext cx="2865819" cy="4264338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E20ED23-E5D6-EB64-AF16-A98A24F7C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27" y="1883291"/>
            <a:ext cx="2957796" cy="4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81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70E9-E876-668B-4E16-17732CD1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317"/>
            <a:ext cx="3378243" cy="1325563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PROTOTÜÜBID</a:t>
            </a:r>
          </a:p>
        </p:txBody>
      </p:sp>
      <p:pic>
        <p:nvPicPr>
          <p:cNvPr id="5" name="Content Placeholder 4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73786ED1-3BD5-3993-8997-46D6CE462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40" y="1690688"/>
            <a:ext cx="3263503" cy="4351338"/>
          </a:xfrm>
        </p:spPr>
      </p:pic>
      <p:pic>
        <p:nvPicPr>
          <p:cNvPr id="7" name="Picture 6" descr="A person holding a baby&#10;&#10;Description automatically generated">
            <a:extLst>
              <a:ext uri="{FF2B5EF4-FFF2-40B4-BE49-F238E27FC236}">
                <a16:creationId xmlns:a16="http://schemas.microsoft.com/office/drawing/2014/main" id="{7AE38C64-0415-D580-4C25-A7499176DC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7" r="18395" b="10371"/>
          <a:stretch/>
        </p:blipFill>
        <p:spPr>
          <a:xfrm>
            <a:off x="4553653" y="1690688"/>
            <a:ext cx="2971317" cy="4351338"/>
          </a:xfrm>
          <a:prstGeom prst="rect">
            <a:avLst/>
          </a:prstGeom>
        </p:spPr>
      </p:pic>
      <p:pic>
        <p:nvPicPr>
          <p:cNvPr id="11" name="Picture 10" descr="A person holding a baby&#10;&#10;Description automatically generated">
            <a:extLst>
              <a:ext uri="{FF2B5EF4-FFF2-40B4-BE49-F238E27FC236}">
                <a16:creationId xmlns:a16="http://schemas.microsoft.com/office/drawing/2014/main" id="{EDA4BF3B-793D-A8FD-FDD3-9043769CF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80" y="1734345"/>
            <a:ext cx="326350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5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38C47-D741-A12E-649C-3B1A7BA40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796925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KONSTRUKTSIOON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07EC2A8-47E7-E31E-971F-6DEC0D5EC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00" y="491108"/>
            <a:ext cx="4128008" cy="5940236"/>
          </a:xfrm>
          <a:prstGeom prst="rect">
            <a:avLst/>
          </a:prstGeom>
        </p:spPr>
      </p:pic>
      <p:pic>
        <p:nvPicPr>
          <p:cNvPr id="11" name="Picture 10" descr="A picture containing person, crab&#10;&#10;Description automatically generated">
            <a:extLst>
              <a:ext uri="{FF2B5EF4-FFF2-40B4-BE49-F238E27FC236}">
                <a16:creationId xmlns:a16="http://schemas.microsoft.com/office/drawing/2014/main" id="{69A42A14-5967-CCEB-7606-F0952A8C9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0" y="1896460"/>
            <a:ext cx="6682080" cy="44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3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1DBA-7F6B-A506-4BEC-C7DFCF04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42" y="380309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MATERJALID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E3090-DDE9-30A7-DFC7-B0FFA33D524E}"/>
              </a:ext>
            </a:extLst>
          </p:cNvPr>
          <p:cNvSpPr txBox="1"/>
          <p:nvPr/>
        </p:nvSpPr>
        <p:spPr>
          <a:xfrm>
            <a:off x="744342" y="1262645"/>
            <a:ext cx="573266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Perforeeritud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metskitsenahk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Puuvillasest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kangast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pingutusrihmad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Linane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kangas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Käsitöövilt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7" name="Picture 16" descr="A picture containing brown&#10;&#10;Description automatically generated">
            <a:extLst>
              <a:ext uri="{FF2B5EF4-FFF2-40B4-BE49-F238E27FC236}">
                <a16:creationId xmlns:a16="http://schemas.microsoft.com/office/drawing/2014/main" id="{87C360D5-330B-6431-DC5F-15B7A21E4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47011"/>
            <a:ext cx="4876800" cy="3252216"/>
          </a:xfrm>
          <a:prstGeom prst="rect">
            <a:avLst/>
          </a:prstGeom>
        </p:spPr>
      </p:pic>
      <p:pic>
        <p:nvPicPr>
          <p:cNvPr id="19" name="Picture 18" descr="A picture containing person&#10;&#10;Description automatically generated">
            <a:extLst>
              <a:ext uri="{FF2B5EF4-FFF2-40B4-BE49-F238E27FC236}">
                <a16:creationId xmlns:a16="http://schemas.microsoft.com/office/drawing/2014/main" id="{25605D15-8ED9-CA26-9054-2CFF1FFE9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47011"/>
            <a:ext cx="4876800" cy="32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34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8319F2F-8D64-9047-71E2-CC720408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t="4347" r="14488" b="3803"/>
          <a:stretch/>
        </p:blipFill>
        <p:spPr>
          <a:xfrm>
            <a:off x="730298" y="1024128"/>
            <a:ext cx="4337001" cy="5566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BB04EA-194D-C6DD-8767-469C0CF9B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0" y="715871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SPIRITUAALSUS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5D640-D7EC-848C-6EBF-D486DF78F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2506662"/>
            <a:ext cx="66675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Edela-Hiina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vähemusrahvused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Miao, Bai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rahvas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Borneo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rahvas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Põlisameeriklaste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cradleboard</a:t>
            </a:r>
          </a:p>
        </p:txBody>
      </p:sp>
    </p:spTree>
    <p:extLst>
      <p:ext uri="{BB962C8B-B14F-4D97-AF65-F5344CB8AC3E}">
        <p14:creationId xmlns:p14="http://schemas.microsoft.com/office/powerpoint/2010/main" val="1980610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drawing of a tree&#10;&#10;Description automatically generated">
            <a:extLst>
              <a:ext uri="{FF2B5EF4-FFF2-40B4-BE49-F238E27FC236}">
                <a16:creationId xmlns:a16="http://schemas.microsoft.com/office/drawing/2014/main" id="{251C6628-585A-31E4-9CB1-72EC7CEC2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16" y="1152323"/>
            <a:ext cx="3204760" cy="5458969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C285B8C5-E9E9-4105-404B-7E46503A9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787" y="1176234"/>
            <a:ext cx="2163748" cy="4611117"/>
          </a:xfrm>
          <a:prstGeom prst="rect">
            <a:avLst/>
          </a:prstGeom>
        </p:spPr>
      </p:pic>
      <p:pic>
        <p:nvPicPr>
          <p:cNvPr id="9" name="Picture 8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88853961-75DD-6A5F-B948-D780EC5CB3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2" y="1105987"/>
            <a:ext cx="3656510" cy="534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40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</TotalTime>
  <Words>70</Words>
  <Application>Microsoft Office PowerPoint</Application>
  <PresentationFormat>Widescreen</PresentationFormat>
  <Paragraphs>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 Theme</vt:lpstr>
      <vt:lpstr>PÕLISRAHVASTE LAPSE KANDMISE VIISIDEST INSPIREERITUD LAPSEKANDMISKOTT</vt:lpstr>
      <vt:lpstr>PowerPoint Presentation</vt:lpstr>
      <vt:lpstr>PowerPoint Presentation</vt:lpstr>
      <vt:lpstr>PowerPoint Presentation</vt:lpstr>
      <vt:lpstr>PROTOTÜÜBID</vt:lpstr>
      <vt:lpstr>KONSTRUKTSIOON</vt:lpstr>
      <vt:lpstr>MATERJALID</vt:lpstr>
      <vt:lpstr>SPIRITUAALSUS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Stefani Vissel</dc:creator>
  <cp:lastModifiedBy>Stefani Vissel</cp:lastModifiedBy>
  <cp:revision>155</cp:revision>
  <dcterms:created xsi:type="dcterms:W3CDTF">2021-09-14T13:01:36Z</dcterms:created>
  <dcterms:modified xsi:type="dcterms:W3CDTF">2022-06-07T18:45:06Z</dcterms:modified>
</cp:coreProperties>
</file>