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Source Sans Pro SemiBold"/>
      <p:regular r:id="rId14"/>
      <p:bold r:id="rId15"/>
      <p:italic r:id="rId16"/>
      <p:boldItalic r:id="rId17"/>
    </p:embeddedFont>
    <p:embeddedFont>
      <p:font typeface="Arial Black"/>
      <p:regular r:id="rId18"/>
    </p:embeddedFont>
    <p:embeddedFont>
      <p:font typeface="Source Sans Pr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hiOzxl8ghXLCZ090kS+NctVDbq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.fntdata"/><Relationship Id="rId11" Type="http://schemas.openxmlformats.org/officeDocument/2006/relationships/slide" Target="slides/slide7.xml"/><Relationship Id="rId22" Type="http://schemas.openxmlformats.org/officeDocument/2006/relationships/font" Target="fonts/SourceSansPro-boldItalic.fntdata"/><Relationship Id="rId10" Type="http://schemas.openxmlformats.org/officeDocument/2006/relationships/slide" Target="slides/slide6.xml"/><Relationship Id="rId21" Type="http://schemas.openxmlformats.org/officeDocument/2006/relationships/font" Target="fonts/SourceSansPr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ourceSansProSemiBold-bold.fntdata"/><Relationship Id="rId14" Type="http://schemas.openxmlformats.org/officeDocument/2006/relationships/font" Target="fonts/SourceSansProSemiBold-regular.fntdata"/><Relationship Id="rId17" Type="http://schemas.openxmlformats.org/officeDocument/2006/relationships/font" Target="fonts/SourceSansProSemiBold-boldItalic.fntdata"/><Relationship Id="rId16" Type="http://schemas.openxmlformats.org/officeDocument/2006/relationships/font" Target="fonts/SourceSansProSemiBold-italic.fntdata"/><Relationship Id="rId5" Type="http://schemas.openxmlformats.org/officeDocument/2006/relationships/slide" Target="slides/slide1.xml"/><Relationship Id="rId19" Type="http://schemas.openxmlformats.org/officeDocument/2006/relationships/font" Target="fonts/SourceSansPro-regular.fntdata"/><Relationship Id="rId6" Type="http://schemas.openxmlformats.org/officeDocument/2006/relationships/slide" Target="slides/slide2.xml"/><Relationship Id="rId18" Type="http://schemas.openxmlformats.org/officeDocument/2006/relationships/font" Target="fonts/ArialBlack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04cc945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13004cc945b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1df2720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31df272029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1df27202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131df272029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004cc945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3004cc945b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004cc945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3004cc945b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1.jpg"/><Relationship Id="rId5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0" Type="http://schemas.openxmlformats.org/officeDocument/2006/relationships/image" Target="../media/image14.jpg"/><Relationship Id="rId9" Type="http://schemas.openxmlformats.org/officeDocument/2006/relationships/image" Target="../media/image17.jpg"/><Relationship Id="rId5" Type="http://schemas.openxmlformats.org/officeDocument/2006/relationships/image" Target="../media/image4.jpg"/><Relationship Id="rId6" Type="http://schemas.openxmlformats.org/officeDocument/2006/relationships/image" Target="../media/image10.jpg"/><Relationship Id="rId7" Type="http://schemas.openxmlformats.org/officeDocument/2006/relationships/image" Target="../media/image15.jpg"/><Relationship Id="rId8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6.jpg"/><Relationship Id="rId5" Type="http://schemas.openxmlformats.org/officeDocument/2006/relationships/image" Target="../media/image19.jpg"/><Relationship Id="rId6" Type="http://schemas.openxmlformats.org/officeDocument/2006/relationships/image" Target="../media/image21.jpg"/><Relationship Id="rId7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3.jpg"/><Relationship Id="rId5" Type="http://schemas.openxmlformats.org/officeDocument/2006/relationships/image" Target="../media/image20.jpg"/><Relationship Id="rId6" Type="http://schemas.openxmlformats.org/officeDocument/2006/relationships/image" Target="../media/image22.jpg"/><Relationship Id="rId7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26.jpg"/><Relationship Id="rId5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4581" y="2703137"/>
            <a:ext cx="12191998" cy="1890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5501900" y="2978101"/>
            <a:ext cx="63645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3885"/>
              <a:buNone/>
            </a:pPr>
            <a:r>
              <a:rPr lang="en-GB" sz="2861">
                <a:latin typeface="Arial Black"/>
                <a:ea typeface="Arial Black"/>
                <a:cs typeface="Arial Black"/>
                <a:sym typeface="Arial Black"/>
              </a:rPr>
              <a:t>Minikottide kollektsioon “Kullake”</a:t>
            </a:r>
            <a:endParaRPr sz="2861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400"/>
              <a:t>Kullake-Aleksandra Kask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400"/>
              <a:t>Juhendajad: Maila Käos, Gerda Retter</a:t>
            </a:r>
            <a:endParaRPr sz="2400"/>
          </a:p>
        </p:txBody>
      </p:sp>
      <p:sp>
        <p:nvSpPr>
          <p:cNvPr id="86" name="Google Shape;86;p1"/>
          <p:cNvSpPr txBox="1"/>
          <p:nvPr>
            <p:ph idx="2" type="body"/>
          </p:nvPr>
        </p:nvSpPr>
        <p:spPr>
          <a:xfrm>
            <a:off x="713500" y="1278600"/>
            <a:ext cx="4271700" cy="397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025" y="1202400"/>
            <a:ext cx="4597852" cy="459785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3626875" y="59797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Foto: Birgit Kaleva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/>
          <p:nvPr/>
        </p:nvSpPr>
        <p:spPr>
          <a:xfrm>
            <a:off x="8241828" y="542925"/>
            <a:ext cx="3968750" cy="57705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8470425" y="1861125"/>
            <a:ext cx="36441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Teemavalik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 on minikott?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2325" y="546200"/>
            <a:ext cx="8239500" cy="577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923" y="696262"/>
            <a:ext cx="3842351" cy="547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4775" y="696250"/>
            <a:ext cx="3644101" cy="549563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"/>
          <p:cNvSpPr txBox="1"/>
          <p:nvPr/>
        </p:nvSpPr>
        <p:spPr>
          <a:xfrm>
            <a:off x="8726200" y="13070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Sissejuhatus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559806" y="1133192"/>
            <a:ext cx="45636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Minikottide trendid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Karl Lagerfeld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Jacquemus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Trendi populaarsus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4300775" y="700350"/>
            <a:ext cx="7890000" cy="529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8375" y="1088600"/>
            <a:ext cx="3079370" cy="45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5">
            <a:alphaModFix/>
          </a:blip>
          <a:srcRect b="0" l="14155" r="0" t="30410"/>
          <a:stretch/>
        </p:blipFill>
        <p:spPr>
          <a:xfrm>
            <a:off x="7734975" y="1088600"/>
            <a:ext cx="4303400" cy="21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9877800" y="3244350"/>
            <a:ext cx="241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Foto: </a:t>
            </a: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mademoiselle aia</a:t>
            </a:r>
            <a:endParaRPr sz="1600"/>
          </a:p>
        </p:txBody>
      </p:sp>
      <p:sp>
        <p:nvSpPr>
          <p:cNvPr id="108" name="Google Shape;108;p3"/>
          <p:cNvSpPr txBox="1"/>
          <p:nvPr/>
        </p:nvSpPr>
        <p:spPr>
          <a:xfrm>
            <a:off x="5463375" y="56170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121212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200">
                <a:solidFill>
                  <a:srgbClr val="121212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Foto: </a:t>
            </a:r>
            <a:r>
              <a:rPr lang="en-GB" sz="1200">
                <a:solidFill>
                  <a:srgbClr val="121212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Vogue</a:t>
            </a:r>
            <a:endParaRPr sz="1600">
              <a:highlight>
                <a:schemeClr val="lt2"/>
              </a:highlight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6">
            <a:alphaModFix/>
          </a:blip>
          <a:srcRect b="0" l="4879" r="0" t="13971"/>
          <a:stretch/>
        </p:blipFill>
        <p:spPr>
          <a:xfrm>
            <a:off x="7718775" y="3355375"/>
            <a:ext cx="1800787" cy="23208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8688325" y="53069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Foto :</a:t>
            </a:r>
            <a:r>
              <a:rPr lang="en-GB" sz="12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pinterest</a:t>
            </a:r>
            <a:endParaRPr sz="1600"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/>
          <p:nvPr/>
        </p:nvSpPr>
        <p:spPr>
          <a:xfrm>
            <a:off x="653808" y="924289"/>
            <a:ext cx="4787220" cy="4996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397193" y="1839270"/>
            <a:ext cx="3918300" cy="3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Fooliumtrükk</a:t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Leiutati aastal 1931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Kasutati peamiselt raamatute ja pliiatsite tootmisel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1950-60ndatel hakati fooliumit massiliselt tootma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6458967" y="924290"/>
            <a:ext cx="5120678" cy="49966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7013657" y="1723044"/>
            <a:ext cx="4011300" cy="3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Traadist punumine</a:t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 alguse Vanast-Egiptusest umbes 4300 aastat tagasi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Sellel ajal kasutati ehete valmistamiseks peamiselt kulda, hõbedat ja vaske.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20.sajandi alguses tutvustasid traadist punumise mitmekülgsust  ehtekunstnikud Alexander Calder ja Ruth Asawa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004cc945b_0_20"/>
          <p:cNvSpPr/>
          <p:nvPr/>
        </p:nvSpPr>
        <p:spPr>
          <a:xfrm>
            <a:off x="8241828" y="542925"/>
            <a:ext cx="3968700" cy="57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3004cc945b_0_20"/>
          <p:cNvSpPr txBox="1"/>
          <p:nvPr/>
        </p:nvSpPr>
        <p:spPr>
          <a:xfrm>
            <a:off x="8386265" y="1757827"/>
            <a:ext cx="36798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Disainiprotsess</a:t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</a:rPr>
              <a:t>Alustasin kaunistustehnikate valimisega</a:t>
            </a:r>
            <a:endParaRPr sz="1800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/>
              <a:t>Keskendusin vormi otsingule ja tehnikate sidumisele</a:t>
            </a:r>
            <a:endParaRPr sz="1800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Värvitoonide valik</a:t>
            </a:r>
            <a:endParaRPr sz="1800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Tööproovide tegemine </a:t>
            </a:r>
            <a:endParaRPr sz="1800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Minikottide keerukus</a:t>
            </a:r>
            <a:endParaRPr sz="18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13004cc945b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904287" y="4884012"/>
            <a:ext cx="1281350" cy="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3004cc945b_0_20"/>
          <p:cNvPicPr preferRelativeResize="0"/>
          <p:nvPr/>
        </p:nvPicPr>
        <p:blipFill rotWithShape="1">
          <a:blip r:embed="rId5">
            <a:alphaModFix/>
          </a:blip>
          <a:srcRect b="8000" l="0" r="0" t="-8000"/>
          <a:stretch/>
        </p:blipFill>
        <p:spPr>
          <a:xfrm rot="-5400000">
            <a:off x="894713" y="4884013"/>
            <a:ext cx="1281350" cy="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3004cc945b_0_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-26812" y="4915100"/>
            <a:ext cx="1281350" cy="89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3004cc945b_0_20"/>
          <p:cNvPicPr preferRelativeResize="0"/>
          <p:nvPr/>
        </p:nvPicPr>
        <p:blipFill rotWithShape="1">
          <a:blip r:embed="rId7">
            <a:alphaModFix/>
          </a:blip>
          <a:srcRect b="2900" l="0" r="8122" t="-2899"/>
          <a:stretch/>
        </p:blipFill>
        <p:spPr>
          <a:xfrm>
            <a:off x="122834" y="643550"/>
            <a:ext cx="2898441" cy="3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3004cc945b_0_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15850" y="1757815"/>
            <a:ext cx="2898450" cy="379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3004cc945b_0_20"/>
          <p:cNvPicPr preferRelativeResize="0"/>
          <p:nvPr/>
        </p:nvPicPr>
        <p:blipFill rotWithShape="1">
          <a:blip r:embed="rId9">
            <a:alphaModFix/>
          </a:blip>
          <a:srcRect b="0" l="6017" r="2533" t="0"/>
          <a:stretch/>
        </p:blipFill>
        <p:spPr>
          <a:xfrm>
            <a:off x="3135175" y="815993"/>
            <a:ext cx="1893413" cy="257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3004cc945b_0_20"/>
          <p:cNvPicPr preferRelativeResize="0"/>
          <p:nvPr/>
        </p:nvPicPr>
        <p:blipFill rotWithShape="1">
          <a:blip r:embed="rId10">
            <a:alphaModFix/>
          </a:blip>
          <a:srcRect b="0" l="3509" r="6041" t="0"/>
          <a:stretch/>
        </p:blipFill>
        <p:spPr>
          <a:xfrm>
            <a:off x="3135175" y="3542918"/>
            <a:ext cx="1953138" cy="2766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131df272029_0_6"/>
          <p:cNvPicPr preferRelativeResize="0"/>
          <p:nvPr/>
        </p:nvPicPr>
        <p:blipFill rotWithShape="1">
          <a:blip r:embed="rId4">
            <a:alphaModFix/>
          </a:blip>
          <a:srcRect b="17842" l="9507" r="8813" t="19134"/>
          <a:stretch/>
        </p:blipFill>
        <p:spPr>
          <a:xfrm>
            <a:off x="4755975" y="724600"/>
            <a:ext cx="2798074" cy="287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31df272029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900" y="724600"/>
            <a:ext cx="3660831" cy="556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31df272029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4987" y="3729700"/>
            <a:ext cx="3387551" cy="225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31df272029_0_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0800" y="723293"/>
            <a:ext cx="3711776" cy="556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31df272029_0_6"/>
          <p:cNvSpPr txBox="1"/>
          <p:nvPr/>
        </p:nvSpPr>
        <p:spPr>
          <a:xfrm>
            <a:off x="6601050" y="60456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Fotod: Birgit Kaleva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131df272029_0_25"/>
          <p:cNvPicPr preferRelativeResize="0"/>
          <p:nvPr/>
        </p:nvPicPr>
        <p:blipFill rotWithShape="1">
          <a:blip r:embed="rId4">
            <a:alphaModFix/>
          </a:blip>
          <a:srcRect b="8885" l="0" r="0" t="9594"/>
          <a:stretch/>
        </p:blipFill>
        <p:spPr>
          <a:xfrm>
            <a:off x="4525866" y="3669200"/>
            <a:ext cx="3098933" cy="261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31df272029_0_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705200"/>
            <a:ext cx="3704900" cy="555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31df272029_0_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93382" y="705200"/>
            <a:ext cx="3704893" cy="555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31df272029_0_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2200" y="705200"/>
            <a:ext cx="3926298" cy="26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131df272029_0_25"/>
          <p:cNvSpPr txBox="1"/>
          <p:nvPr/>
        </p:nvSpPr>
        <p:spPr>
          <a:xfrm>
            <a:off x="6612650" y="32999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Fotod: Birgit Kaleva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004cc945b_0_27"/>
          <p:cNvSpPr/>
          <p:nvPr/>
        </p:nvSpPr>
        <p:spPr>
          <a:xfrm>
            <a:off x="8241828" y="542925"/>
            <a:ext cx="3968700" cy="57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13004cc945b_0_27"/>
          <p:cNvSpPr/>
          <p:nvPr/>
        </p:nvSpPr>
        <p:spPr>
          <a:xfrm>
            <a:off x="2325" y="551900"/>
            <a:ext cx="12192000" cy="577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13004cc945b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4200" y="911325"/>
            <a:ext cx="4717476" cy="471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3004cc945b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7500" y="1241075"/>
            <a:ext cx="4996178" cy="499615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3004cc945b_0_27"/>
          <p:cNvSpPr txBox="1"/>
          <p:nvPr/>
        </p:nvSpPr>
        <p:spPr>
          <a:xfrm>
            <a:off x="9878100" y="5667400"/>
            <a:ext cx="149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otod: Birgit Kale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endParaRPr/>
          </a:p>
        </p:txBody>
      </p:sp>
      <p:sp>
        <p:nvSpPr>
          <p:cNvPr id="159" name="Google Shape;159;g13004cc945b_0_27"/>
          <p:cNvSpPr txBox="1"/>
          <p:nvPr/>
        </p:nvSpPr>
        <p:spPr>
          <a:xfrm>
            <a:off x="1094975" y="680025"/>
            <a:ext cx="441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Kollektsioon“Kullake”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004cc945b_0_57"/>
          <p:cNvSpPr/>
          <p:nvPr/>
        </p:nvSpPr>
        <p:spPr>
          <a:xfrm>
            <a:off x="8241828" y="542925"/>
            <a:ext cx="3968700" cy="57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13004cc945b_0_57"/>
          <p:cNvSpPr txBox="1"/>
          <p:nvPr/>
        </p:nvSpPr>
        <p:spPr>
          <a:xfrm>
            <a:off x="8241825" y="1588575"/>
            <a:ext cx="382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3004cc945b_0_57"/>
          <p:cNvSpPr/>
          <p:nvPr/>
        </p:nvSpPr>
        <p:spPr>
          <a:xfrm>
            <a:off x="2325" y="696125"/>
            <a:ext cx="12192000" cy="57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3004cc945b_0_57"/>
          <p:cNvPicPr preferRelativeResize="0"/>
          <p:nvPr/>
        </p:nvPicPr>
        <p:blipFill rotWithShape="1">
          <a:blip r:embed="rId4">
            <a:alphaModFix/>
          </a:blip>
          <a:srcRect b="0" l="6410" r="0" t="6410"/>
          <a:stretch/>
        </p:blipFill>
        <p:spPr>
          <a:xfrm>
            <a:off x="907425" y="1545950"/>
            <a:ext cx="4740352" cy="474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3004cc945b_0_57"/>
          <p:cNvPicPr preferRelativeResize="0"/>
          <p:nvPr/>
        </p:nvPicPr>
        <p:blipFill rotWithShape="1">
          <a:blip r:embed="rId5">
            <a:alphaModFix/>
          </a:blip>
          <a:srcRect b="1209" l="2444" r="2453" t="1209"/>
          <a:stretch/>
        </p:blipFill>
        <p:spPr>
          <a:xfrm>
            <a:off x="6500250" y="1060400"/>
            <a:ext cx="4795725" cy="4920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3004cc945b_0_57"/>
          <p:cNvSpPr txBox="1"/>
          <p:nvPr/>
        </p:nvSpPr>
        <p:spPr>
          <a:xfrm>
            <a:off x="10330425" y="5953075"/>
            <a:ext cx="153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Fotod: Birgit Kaleva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13004cc945b_0_57"/>
          <p:cNvSpPr txBox="1"/>
          <p:nvPr/>
        </p:nvSpPr>
        <p:spPr>
          <a:xfrm>
            <a:off x="1095000" y="880325"/>
            <a:ext cx="382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Kollektsioon“Kullake”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2021-09-14T13:01:36Z</dcterms:created>
</cp:coreProperties>
</file>